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6257588" cy="9144000"/>
  <p:notesSz cx="6858000" cy="9144000"/>
  <p:defaultTextStyle>
    <a:defPPr>
      <a:defRPr lang="en-US"/>
    </a:defPPr>
    <a:lvl1pPr marL="0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1"/>
  </p:normalViewPr>
  <p:slideViewPr>
    <p:cSldViewPr snapToGrid="0" snapToObjects="1">
      <p:cViewPr varScale="1">
        <p:scale>
          <a:sx n="73" d="100"/>
          <a:sy n="73" d="100"/>
        </p:scale>
        <p:origin x="10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199" y="1496484"/>
            <a:ext cx="12193191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199" y="4802717"/>
            <a:ext cx="12193191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0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6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4337" y="486834"/>
            <a:ext cx="3505542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709" y="486834"/>
            <a:ext cx="10313407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9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242" y="2279652"/>
            <a:ext cx="1402217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242" y="6119285"/>
            <a:ext cx="1402217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3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709" y="2434167"/>
            <a:ext cx="6909475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0404" y="2434167"/>
            <a:ext cx="6909475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2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486834"/>
            <a:ext cx="1402217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827" y="2241551"/>
            <a:ext cx="687772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827" y="3340100"/>
            <a:ext cx="6877721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30404" y="2241551"/>
            <a:ext cx="691159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30404" y="3340100"/>
            <a:ext cx="6911592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0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4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609600"/>
            <a:ext cx="5243495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1592" y="1316567"/>
            <a:ext cx="8230404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27" y="2743200"/>
            <a:ext cx="5243495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3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609600"/>
            <a:ext cx="5243495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1592" y="1316567"/>
            <a:ext cx="8230404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27" y="2743200"/>
            <a:ext cx="5243495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2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709" y="2434167"/>
            <a:ext cx="1402217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BD298-3326-0D4B-8051-6E5957DA2470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0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CB5FB4-477B-8748-A315-16538B77253B}"/>
              </a:ext>
            </a:extLst>
          </p:cNvPr>
          <p:cNvSpPr txBox="1"/>
          <p:nvPr/>
        </p:nvSpPr>
        <p:spPr>
          <a:xfrm>
            <a:off x="1568417" y="1033369"/>
            <a:ext cx="1053253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0" b="1" dirty="0">
                <a:latin typeface="Kefa" panose="02000506000000020004" pitchFamily="2" charset="77"/>
              </a:rPr>
              <a:t>2020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AFABDC-BAD8-3A4D-AA3C-1989946A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951" y="457199"/>
            <a:ext cx="7244620" cy="84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1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CB5FB4-477B-8748-A315-16538B77253B}"/>
              </a:ext>
            </a:extLst>
          </p:cNvPr>
          <p:cNvSpPr txBox="1"/>
          <p:nvPr/>
        </p:nvSpPr>
        <p:spPr>
          <a:xfrm>
            <a:off x="6366927" y="4233335"/>
            <a:ext cx="1053253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0" b="1" dirty="0">
                <a:latin typeface="Kefa" panose="02000506000000020004" pitchFamily="2" charset="77"/>
              </a:rPr>
              <a:t>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17FFA-52E8-5140-A71B-39D3B07B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66" y="476464"/>
            <a:ext cx="4418335" cy="78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C1673D-2717-A844-847F-A8B4C974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4" y="541867"/>
            <a:ext cx="4931890" cy="8602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B5FB4-477B-8748-A315-16538B77253B}"/>
              </a:ext>
            </a:extLst>
          </p:cNvPr>
          <p:cNvSpPr txBox="1"/>
          <p:nvPr/>
        </p:nvSpPr>
        <p:spPr>
          <a:xfrm>
            <a:off x="5892798" y="1828801"/>
            <a:ext cx="10532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latin typeface="Kefa" panose="02000506000000020004" pitchFamily="2" charset="77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2141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16237</TotalTime>
  <Words>3</Words>
  <Application>Microsoft Macintosh PowerPoint</Application>
  <PresentationFormat>Custom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Kefa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Boyas</dc:creator>
  <cp:lastModifiedBy>Matt Boyas</cp:lastModifiedBy>
  <cp:revision>6</cp:revision>
  <cp:lastPrinted>2022-12-01T17:25:42Z</cp:lastPrinted>
  <dcterms:created xsi:type="dcterms:W3CDTF">2022-12-01T17:23:55Z</dcterms:created>
  <dcterms:modified xsi:type="dcterms:W3CDTF">2022-12-13T00:01:20Z</dcterms:modified>
</cp:coreProperties>
</file>